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2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58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757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30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622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70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17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01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524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9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234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35516-37E5-4D6B-A533-699C35A6E8A6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36FE-BE26-4253-9E1D-88128390C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756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881" y="3396570"/>
            <a:ext cx="4922120" cy="35666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223" y="-20783"/>
            <a:ext cx="4774093" cy="34173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83"/>
            <a:ext cx="4382223" cy="291638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54" y="2440466"/>
            <a:ext cx="1486462" cy="191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5204"/>
            <a:ext cx="4221881" cy="352279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801" y="-20783"/>
            <a:ext cx="1894199" cy="124898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823" y="5410199"/>
            <a:ext cx="6494426" cy="155301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385" y="-20783"/>
            <a:ext cx="2743772" cy="182975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2418"/>
            <a:ext cx="2952751" cy="184308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557" y="2731372"/>
            <a:ext cx="3316702" cy="1459628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6" name="TextBox 25"/>
          <p:cNvSpPr txBox="1"/>
          <p:nvPr/>
        </p:nvSpPr>
        <p:spPr>
          <a:xfrm>
            <a:off x="873711" y="1794135"/>
            <a:ext cx="7384394" cy="64633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Worry about Industrial Farming?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921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JessicaO</dc:creator>
  <cp:lastModifiedBy>JessicaO</cp:lastModifiedBy>
  <cp:revision>4</cp:revision>
  <dcterms:created xsi:type="dcterms:W3CDTF">2014-09-12T01:58:51Z</dcterms:created>
  <dcterms:modified xsi:type="dcterms:W3CDTF">2014-09-12T03:47:06Z</dcterms:modified>
</cp:coreProperties>
</file>